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95" d="100"/>
          <a:sy n="95" d="100"/>
        </p:scale>
        <p:origin x="17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12B02A-4FDC-4F2E-BDB4-D591C7BC72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D34599F-CC72-43B4-9B74-B0D8189065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D2238F-27A8-4F46-8137-9BF9FE01D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58C7FB-9731-4E55-AE2C-A80719970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DC37F4-E895-4E86-9FD6-9AFC88B6F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8143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14F3EF-D29B-4BC7-99E5-5ABC46782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4E3E83-47B9-4C02-A67A-184E0EEB4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59C1D96-BB56-4525-96F9-96E0CD06D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1A3DED-22C1-4747-BBC8-CEF67B167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E5E51B-E6B2-4667-B8F9-3D5FEC8C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4122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FFFE18-EA63-404A-A164-FCACD411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FA9C47F-42D0-412D-B1FF-4F09A78C4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52EED4-782E-4F68-AB6E-418522AC8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C13BBD-79EA-44D3-B781-021EEAB85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3EDCC6-A262-4E01-8368-E14BB59EA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474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02D2FB-0D3F-4F17-B8B5-BBACB5799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B00DB36-8F3F-45E8-B4AC-F1ED731A08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AEAD391-F575-42D0-AA0D-24AFCDE51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9C4E844-3238-4653-A222-68870092A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924433-F48B-4078-B34B-00DDAEAE1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BF349A6-FF7D-4E71-A53C-5F14721D4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4612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6AAAEA-711E-410E-8701-7DF576DCF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CDC8AF0-9545-4182-BDC7-34CB4DC68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F291F2B-5C15-419C-91B1-1BDE6FE0CD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A185AAC-AAFB-49AC-AFE2-C21553F1B6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D45BA7E-3A25-4DA1-9BB3-1185EDDB16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28D9E81-50D0-499F-80FB-0D6E67946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C058148-2580-46D7-9595-859245B8A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D1DEB6B-6739-49D5-B4C7-EF918CC4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2497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DA4FC2-AE0A-4EEC-9764-980A4549C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FB8ACDF-3720-495F-AB92-B28102B84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9C1AC59-ABD2-45F2-A0ED-33DE806E2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86F646B-F178-4772-8870-B051CD7B8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418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33C2678-2677-4B76-B277-1173631AF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0183790-13DE-4633-90BE-CDE09EF7C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2B2CC5-E433-46AF-B49A-087E45D0E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9039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9DF3CD-1A96-4E79-98B5-C3FDE71B6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F349F3-072A-4F89-A575-E69B6DD4B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15843D2-EDD3-4C25-8290-D8E307250F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3F180F-A9BE-44B9-964E-DBF837248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ACD8F0A-8E97-4AF8-9811-C14749E77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10CFCC9-10AC-4602-A960-552D91F43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3010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2008E9-47FC-4032-8DCE-8A54D4D13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A110204-EA59-431C-970C-516238B00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886CD75-4BAA-4CE1-A79E-4628C96B5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BC309BE-6728-401D-A87E-21A5FF30A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9237B5F-6D86-4B07-952C-71B1E7A9B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9E5DA84-C1A7-4686-8CDF-27CC5429D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179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CEE8F-5B7E-4212-BFCD-994997932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3DAA375-E55B-4736-9538-6518D18B2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AB86754-6D24-4768-AB4E-81201E6F9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443C80-3222-43DD-9483-D8CC54B6B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209E3D6-F591-4819-83DF-E67C9A17C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2167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15503A8-4951-469F-9733-B608ED8246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ED461F3-81BC-4FD2-AE57-7C753A62A8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319F69-DD48-46B4-B90D-346427551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4D0111-46FC-4114-B3E6-D320826A2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CAD511-6A95-45DC-9DBF-5EAC9D7AF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5635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316EBF4-279B-4C70-AD69-0BC19B7F1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FC2B4C2-0CD1-43C9-BCBC-F27575862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4D7B53-C918-4325-8D9D-42FFB56C84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ED6D9-6B0F-4979-BAED-45E0A716353B}" type="datetimeFigureOut">
              <a:rPr kumimoji="1" lang="ja-JP" altLang="en-US" smtClean="0"/>
              <a:t>2020/6/20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7E3924-E7CE-451F-8376-26E834F189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DAAD01-872F-430E-9015-17EE96371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6876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5B94FAA-9A60-4FF3-BC5E-1612BD055A07}"/>
              </a:ext>
            </a:extLst>
          </p:cNvPr>
          <p:cNvSpPr/>
          <p:nvPr/>
        </p:nvSpPr>
        <p:spPr>
          <a:xfrm>
            <a:off x="9655" y="-76129"/>
            <a:ext cx="12192000" cy="712189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F35ADC-2D4E-4E2A-88F4-DB0B4CC4A593}"/>
              </a:ext>
            </a:extLst>
          </p:cNvPr>
          <p:cNvSpPr txBox="1"/>
          <p:nvPr/>
        </p:nvSpPr>
        <p:spPr>
          <a:xfrm>
            <a:off x="601303" y="1373128"/>
            <a:ext cx="11008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●　新型コロナウイルスの感染予防対策について（再掲）●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FA86E8E-F9F1-4A02-B8C7-7B4C55289157}"/>
              </a:ext>
            </a:extLst>
          </p:cNvPr>
          <p:cNvSpPr txBox="1"/>
          <p:nvPr/>
        </p:nvSpPr>
        <p:spPr>
          <a:xfrm>
            <a:off x="809009" y="1882735"/>
            <a:ext cx="10634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弊社では、新型コロナウイルスの感染予防のため、下記の対策を実施しております。</a:t>
            </a:r>
            <a:endParaRPr kumimoji="1" lang="ja-JP" altLang="en-US" sz="2000" b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D84DC7A-B0A8-4A95-9A46-6542AEB5281F}"/>
              </a:ext>
            </a:extLst>
          </p:cNvPr>
          <p:cNvSpPr txBox="1"/>
          <p:nvPr/>
        </p:nvSpPr>
        <p:spPr>
          <a:xfrm>
            <a:off x="601584" y="2321995"/>
            <a:ext cx="1147812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●　バス運行後の車内の清掃ならびに消毒の実施</a:t>
            </a:r>
            <a:endParaRPr lang="en-US" altLang="ja-JP" sz="2000" b="1" dirty="0"/>
          </a:p>
          <a:p>
            <a:endParaRPr kumimoji="1" lang="en-US" altLang="ja-JP" sz="1200" b="1" dirty="0"/>
          </a:p>
          <a:p>
            <a:r>
              <a:rPr lang="ja-JP" altLang="en-US" sz="2000" b="1" dirty="0"/>
              <a:t>●　バス運行前・運行後の換気の実施</a:t>
            </a:r>
            <a:endParaRPr lang="en-US" altLang="ja-JP" sz="2000" b="1" dirty="0"/>
          </a:p>
          <a:p>
            <a:r>
              <a:rPr lang="ja-JP" altLang="en-US" b="1" dirty="0"/>
              <a:t>　　</a:t>
            </a:r>
            <a:r>
              <a:rPr lang="en-US" altLang="ja-JP" b="1" dirty="0"/>
              <a:t>※</a:t>
            </a:r>
            <a:r>
              <a:rPr lang="ja-JP" altLang="en-US" b="1" dirty="0"/>
              <a:t>運行中はエアコンにて温度を一定に保つよう設定し、常時外気導入がされております。　</a:t>
            </a:r>
            <a:endParaRPr lang="en-US" altLang="ja-JP" b="1" dirty="0"/>
          </a:p>
          <a:p>
            <a:endParaRPr kumimoji="1" lang="en-US" altLang="ja-JP" sz="1200" b="1" dirty="0"/>
          </a:p>
          <a:p>
            <a:r>
              <a:rPr lang="ja-JP" altLang="en-US" sz="2000" b="1" dirty="0"/>
              <a:t>●　全車両への消毒液の配備</a:t>
            </a:r>
            <a:endParaRPr lang="en-US" altLang="ja-JP" sz="2000" b="1" dirty="0"/>
          </a:p>
          <a:p>
            <a:endParaRPr kumimoji="1" lang="en-US" altLang="ja-JP" sz="1200" b="1" dirty="0"/>
          </a:p>
          <a:p>
            <a:r>
              <a:rPr lang="ja-JP" altLang="en-US" sz="2000" b="1" dirty="0"/>
              <a:t>●　従業員のマスク着用、手洗い・うがいの励行</a:t>
            </a:r>
            <a:endParaRPr lang="en-US" altLang="ja-JP" sz="2000" b="1" dirty="0"/>
          </a:p>
          <a:p>
            <a:endParaRPr kumimoji="1" lang="en-US" altLang="ja-JP" sz="1200" b="1" dirty="0"/>
          </a:p>
          <a:p>
            <a:r>
              <a:rPr kumimoji="1" lang="ja-JP" altLang="en-US" sz="2000" b="1" dirty="0">
                <a:solidFill>
                  <a:srgbClr val="FF0000"/>
                </a:solidFill>
              </a:rPr>
              <a:t>●　休憩場所では、なるべくドアや窓を開けて換気致します。</a:t>
            </a:r>
            <a:r>
              <a:rPr kumimoji="1" lang="ja-JP" altLang="en-US" sz="1400" b="1" dirty="0">
                <a:solidFill>
                  <a:srgbClr val="FF0000"/>
                </a:solidFill>
              </a:rPr>
              <a:t>（天候等により実施できない場合もあります）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71F2318-055A-4340-88EA-CABF9DDE3AD9}"/>
              </a:ext>
            </a:extLst>
          </p:cNvPr>
          <p:cNvSpPr txBox="1"/>
          <p:nvPr/>
        </p:nvSpPr>
        <p:spPr>
          <a:xfrm>
            <a:off x="591647" y="5034238"/>
            <a:ext cx="109893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また、車内浄化作用により空気をきれいに保つ「プラズマクラスターイオン発生機」を搭載し、</a:t>
            </a:r>
            <a:endParaRPr lang="en-US" altLang="ja-JP" sz="1600" dirty="0"/>
          </a:p>
          <a:p>
            <a:r>
              <a:rPr kumimoji="1" lang="ja-JP" altLang="en-US" sz="1600" dirty="0"/>
              <a:t>抗菌・消臭カーテン、抗菌シートを使用しております。（一部車両を除く）</a:t>
            </a:r>
            <a:endParaRPr kumimoji="1" lang="en-US" altLang="ja-JP" sz="1600" dirty="0"/>
          </a:p>
          <a:p>
            <a:endParaRPr kumimoji="1" lang="en-US" altLang="ja-JP" sz="1600" b="1" dirty="0"/>
          </a:p>
          <a:p>
            <a:r>
              <a:rPr lang="ja-JP" altLang="en-US" sz="1600" b="1" dirty="0"/>
              <a:t>ご利用のお客様におかれましても、手洗い・うがい、マスク着用や咳エチケットなど、</a:t>
            </a:r>
            <a:endParaRPr lang="en-US" altLang="ja-JP" sz="1600" b="1" dirty="0"/>
          </a:p>
          <a:p>
            <a:r>
              <a:rPr lang="ja-JP" altLang="en-US" sz="1600" b="1" dirty="0"/>
              <a:t>感染予防への</a:t>
            </a:r>
            <a:r>
              <a:rPr kumimoji="1" lang="ja-JP" altLang="en-US" sz="1600" b="1" dirty="0"/>
              <a:t>ご協力をお願い申し上げます。</a:t>
            </a:r>
            <a:endParaRPr kumimoji="1" lang="en-US" altLang="ja-JP" sz="1600" b="1" dirty="0"/>
          </a:p>
          <a:p>
            <a:r>
              <a:rPr lang="ja-JP" altLang="en-US" sz="1600" b="1" dirty="0">
                <a:solidFill>
                  <a:srgbClr val="FF0000"/>
                </a:solidFill>
              </a:rPr>
              <a:t>また、運賃のお支払いにつきましては、事前にモバイルかコンビニでお支払い下さいますよう</a:t>
            </a:r>
            <a:r>
              <a:rPr kumimoji="1" lang="ja-JP" altLang="en-US" sz="1600" b="1" dirty="0">
                <a:solidFill>
                  <a:srgbClr val="FF0000"/>
                </a:solidFill>
              </a:rPr>
              <a:t>お願い申し上げます。</a:t>
            </a:r>
            <a:endParaRPr kumimoji="1" lang="en-US" altLang="ja-JP" sz="16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E405FE1-F730-4855-B412-22CDA4BDBD2A}"/>
              </a:ext>
            </a:extLst>
          </p:cNvPr>
          <p:cNvSpPr txBox="1"/>
          <p:nvPr/>
        </p:nvSpPr>
        <p:spPr>
          <a:xfrm>
            <a:off x="7223344" y="6607943"/>
            <a:ext cx="4605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600" b="1" dirty="0"/>
              <a:t>大阪バスグループ　</a:t>
            </a:r>
            <a:r>
              <a:rPr kumimoji="1" lang="ja-JP" altLang="en-US" sz="2000" b="1" dirty="0"/>
              <a:t>北海道バス株式会社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E4338F2-10BB-44E0-8F0B-F20745421795}"/>
              </a:ext>
            </a:extLst>
          </p:cNvPr>
          <p:cNvSpPr txBox="1"/>
          <p:nvPr/>
        </p:nvSpPr>
        <p:spPr>
          <a:xfrm>
            <a:off x="581992" y="38486"/>
            <a:ext cx="11008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● 高速バス ニュースター号　運休便の一部運行再開のお知らせ</a:t>
            </a:r>
            <a:r>
              <a:rPr lang="ja-JP" altLang="en-US" sz="2800" b="1" dirty="0">
                <a:solidFill>
                  <a:srgbClr val="FF0000"/>
                </a:solidFill>
              </a:rPr>
              <a:t>   </a:t>
            </a:r>
            <a:r>
              <a:rPr kumimoji="1" lang="ja-JP" altLang="en-US" sz="2800" b="1" dirty="0">
                <a:solidFill>
                  <a:srgbClr val="FF0000"/>
                </a:solidFill>
              </a:rPr>
              <a:t>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28134F9-633D-4AED-A2DC-F1BA1337622C}"/>
              </a:ext>
            </a:extLst>
          </p:cNvPr>
          <p:cNvSpPr txBox="1"/>
          <p:nvPr/>
        </p:nvSpPr>
        <p:spPr>
          <a:xfrm>
            <a:off x="809009" y="539303"/>
            <a:ext cx="11008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/>
              <a:t>7/9</a:t>
            </a:r>
            <a:r>
              <a:rPr kumimoji="1" lang="ja-JP" altLang="en-US" sz="2000" b="1"/>
              <a:t>（木）まで、一部の便を運休しています。</a:t>
            </a:r>
            <a:endParaRPr kumimoji="1" lang="en-US" altLang="ja-JP" sz="2000" b="1" dirty="0"/>
          </a:p>
          <a:p>
            <a:r>
              <a:rPr lang="ja-JP" altLang="en-US" sz="2000" b="1" dirty="0"/>
              <a:t>詳しくは下記運行情報をご覧ください。</a:t>
            </a:r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8038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250</Words>
  <Application>Microsoft Office PowerPoint</Application>
  <PresentationFormat>ワイド画面</PresentationFormat>
  <Paragraphs>22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HBRAKU009</dc:creator>
  <cp:lastModifiedBy>HBRAKU009</cp:lastModifiedBy>
  <cp:revision>16</cp:revision>
  <cp:lastPrinted>2020-04-15T04:47:05Z</cp:lastPrinted>
  <dcterms:created xsi:type="dcterms:W3CDTF">2020-04-14T07:38:16Z</dcterms:created>
  <dcterms:modified xsi:type="dcterms:W3CDTF">2020-06-20T02:27:48Z</dcterms:modified>
</cp:coreProperties>
</file>